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9396-BB77-409B-9C12-5AD35EADFD05}" type="datetimeFigureOut">
              <a:rPr lang="nl-BE" smtClean="0"/>
              <a:t>19/09/2018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7BA7-393E-46A3-9A48-07774A3B2E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871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9396-BB77-409B-9C12-5AD35EADFD05}" type="datetimeFigureOut">
              <a:rPr lang="nl-BE" smtClean="0"/>
              <a:t>19/09/2018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7BA7-393E-46A3-9A48-07774A3B2E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389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9396-BB77-409B-9C12-5AD35EADFD05}" type="datetimeFigureOut">
              <a:rPr lang="nl-BE" smtClean="0"/>
              <a:t>19/09/2018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7BA7-393E-46A3-9A48-07774A3B2E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80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9396-BB77-409B-9C12-5AD35EADFD05}" type="datetimeFigureOut">
              <a:rPr lang="nl-BE" smtClean="0"/>
              <a:t>19/09/2018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7BA7-393E-46A3-9A48-07774A3B2E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311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9396-BB77-409B-9C12-5AD35EADFD05}" type="datetimeFigureOut">
              <a:rPr lang="nl-BE" smtClean="0"/>
              <a:t>19/09/2018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7BA7-393E-46A3-9A48-07774A3B2E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775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9396-BB77-409B-9C12-5AD35EADFD05}" type="datetimeFigureOut">
              <a:rPr lang="nl-BE" smtClean="0"/>
              <a:t>19/09/2018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7BA7-393E-46A3-9A48-07774A3B2E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99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9396-BB77-409B-9C12-5AD35EADFD05}" type="datetimeFigureOut">
              <a:rPr lang="nl-BE" smtClean="0"/>
              <a:t>19/09/2018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7BA7-393E-46A3-9A48-07774A3B2E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704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9396-BB77-409B-9C12-5AD35EADFD05}" type="datetimeFigureOut">
              <a:rPr lang="nl-BE" smtClean="0"/>
              <a:t>19/09/2018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7BA7-393E-46A3-9A48-07774A3B2E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002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9396-BB77-409B-9C12-5AD35EADFD05}" type="datetimeFigureOut">
              <a:rPr lang="nl-BE" smtClean="0"/>
              <a:t>19/09/2018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7BA7-393E-46A3-9A48-07774A3B2E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313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9396-BB77-409B-9C12-5AD35EADFD05}" type="datetimeFigureOut">
              <a:rPr lang="nl-BE" smtClean="0"/>
              <a:t>19/09/2018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7BA7-393E-46A3-9A48-07774A3B2E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156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9396-BB77-409B-9C12-5AD35EADFD05}" type="datetimeFigureOut">
              <a:rPr lang="nl-BE" smtClean="0"/>
              <a:t>19/09/2018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7BA7-393E-46A3-9A48-07774A3B2E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87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19396-BB77-409B-9C12-5AD35EADFD05}" type="datetimeFigureOut">
              <a:rPr lang="nl-BE" smtClean="0"/>
              <a:t>19/09/2018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7BA7-393E-46A3-9A48-07774A3B2E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994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71600" y="105273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7200" dirty="0" smtClean="0">
                <a:solidFill>
                  <a:srgbClr val="FB03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IMPACT VAN DE PUT</a:t>
            </a:r>
            <a:endParaRPr lang="nl-BE" sz="7200" dirty="0">
              <a:solidFill>
                <a:srgbClr val="FB039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6900"/>
            <a:ext cx="78200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868144" y="5733256"/>
            <a:ext cx="29523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7200" dirty="0" smtClean="0">
                <a:solidFill>
                  <a:srgbClr val="FB03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PERS</a:t>
            </a:r>
            <a:endParaRPr lang="nl-BE" sz="7200" dirty="0">
              <a:solidFill>
                <a:srgbClr val="FB039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3029"/>
            <a:ext cx="5976756" cy="666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629518" y="436510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7200" dirty="0" smtClean="0">
                <a:solidFill>
                  <a:srgbClr val="FB03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HET RAPPORT</a:t>
            </a:r>
            <a:endParaRPr lang="nl-BE" sz="7200" dirty="0">
              <a:solidFill>
                <a:srgbClr val="FB039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-886274"/>
            <a:ext cx="11442322" cy="8581740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-1181426"/>
            <a:ext cx="12229392" cy="91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2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539552" y="548680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7200" dirty="0" smtClean="0">
                <a:solidFill>
                  <a:srgbClr val="FB03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MAAR…</a:t>
            </a:r>
          </a:p>
          <a:p>
            <a:pPr algn="ctr"/>
            <a:r>
              <a:rPr lang="nl-BE" sz="7200" dirty="0" smtClean="0">
                <a:solidFill>
                  <a:srgbClr val="FB03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IS ER ONDERTUSSEN IETS VERANDERD?</a:t>
            </a:r>
            <a:endParaRPr lang="nl-BE" sz="7200" dirty="0">
              <a:solidFill>
                <a:srgbClr val="FB039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368">
            <a:off x="301977" y="377744"/>
            <a:ext cx="7287767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940">
            <a:off x="2579143" y="2482279"/>
            <a:ext cx="7020905" cy="57348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596">
            <a:off x="1454822" y="3031691"/>
            <a:ext cx="3886743" cy="64969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14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9172">
            <a:off x="385815" y="309698"/>
            <a:ext cx="7077075" cy="61531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 t="20666" r="20617" b="12191"/>
          <a:stretch/>
        </p:blipFill>
        <p:spPr bwMode="auto">
          <a:xfrm rot="755949">
            <a:off x="2943744" y="2628042"/>
            <a:ext cx="6085588" cy="48892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 rot="912963">
            <a:off x="955726" y="603697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FB03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Netwerkmoment 20/10/2017</a:t>
            </a:r>
            <a:endParaRPr lang="nl-BE" sz="2000" dirty="0">
              <a:solidFill>
                <a:srgbClr val="FB039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0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525963"/>
          </a:xfrm>
        </p:spPr>
        <p:txBody>
          <a:bodyPr>
            <a:normAutofit/>
          </a:bodyPr>
          <a:lstStyle/>
          <a:p>
            <a:r>
              <a:rPr lang="nl-BE" sz="2400" dirty="0" smtClean="0"/>
              <a:t>Samenwerking met buurgemeenten</a:t>
            </a:r>
          </a:p>
          <a:p>
            <a:r>
              <a:rPr lang="nl-BE" sz="2400" dirty="0" smtClean="0"/>
              <a:t>Progressief universeel sociaal beleid</a:t>
            </a:r>
          </a:p>
          <a:p>
            <a:r>
              <a:rPr lang="nl-BE" sz="2400" dirty="0" err="1" smtClean="0"/>
              <a:t>Outreachend</a:t>
            </a:r>
            <a:r>
              <a:rPr lang="nl-BE" sz="2400" dirty="0" smtClean="0"/>
              <a:t> werken</a:t>
            </a:r>
          </a:p>
          <a:p>
            <a:r>
              <a:rPr lang="nl-BE" sz="2400" dirty="0" smtClean="0"/>
              <a:t>Optie om uit te groeien tot een jeugdhuis</a:t>
            </a:r>
            <a:endParaRPr lang="nl-B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133975" cy="55721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31540" y="83671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solidFill>
                  <a:srgbClr val="FB03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Namens de jongeren van Brugge Noord</a:t>
            </a:r>
            <a:endParaRPr lang="nl-BE" sz="3200" dirty="0">
              <a:solidFill>
                <a:srgbClr val="FB039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31540" y="242088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7200" dirty="0" smtClean="0">
                <a:solidFill>
                  <a:srgbClr val="FB039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HARTELIJK BEDANKT!</a:t>
            </a:r>
            <a:endParaRPr lang="nl-BE" sz="7200" dirty="0">
              <a:solidFill>
                <a:srgbClr val="FB039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43</Words>
  <Application>Microsoft Office PowerPoint</Application>
  <PresentationFormat>Diavoorstelling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Mathijs Goderis</dc:creator>
  <cp:lastModifiedBy>Mathijs Goderis</cp:lastModifiedBy>
  <cp:revision>3</cp:revision>
  <dcterms:created xsi:type="dcterms:W3CDTF">2018-09-19T10:21:02Z</dcterms:created>
  <dcterms:modified xsi:type="dcterms:W3CDTF">2018-09-19T10:50:14Z</dcterms:modified>
</cp:coreProperties>
</file>